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13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17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89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429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930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88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558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601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3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2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92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98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F5893-6840-F842-A338-66DB0D9BD31C}" type="datetimeFigureOut">
              <a:rPr lang="en-US" smtClean="0"/>
              <a:t>9/21/2016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11AC0-09B2-D848-ACA9-EF9EF37DB4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24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-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05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0-1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0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1-1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39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2-1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8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3-1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45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4-1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902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5-1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187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6-1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95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7-1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82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8-1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48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19-1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625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-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96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0-2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215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0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16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33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16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52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5-2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804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6-2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27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7-2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413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8-2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093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29-2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-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014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0-3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6331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1-3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843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2-3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545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3-3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715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4-3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916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5-3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816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6-3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022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7-3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5078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8-3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977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39-3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25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-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565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0-4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932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1-4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5178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2-4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001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3-4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857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4-4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572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5-4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043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657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7-4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972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8-4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94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49-4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8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-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0103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0-5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884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1-5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3523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2-5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8665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3-5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0821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4-5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443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5-5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249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6-5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769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7-5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907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8-5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498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59-5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84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-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533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0-6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741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987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2-6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7511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3-6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5053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4-6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4244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5-6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793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6-6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746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67-6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4304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6926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4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-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411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608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1-7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443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6735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3-7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0177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4-7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6476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5-7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9025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6-7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475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7-7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5551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8-7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1805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79-7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045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-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1692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0-8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2090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1-8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5431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2-8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2236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3-8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829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4-8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4388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5-8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693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6-8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9988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7-8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167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8-8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267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89-8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17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9-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2467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90-90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5542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91-91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7785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92-92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1780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93-93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20328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inSlideshow 94-94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839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On-screen Show (4:3)</PresentationFormat>
  <Paragraphs>0</Paragraphs>
  <Slides>94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Stacey Lloyd</dc:creator>
  <cp:lastModifiedBy>Bridget Mahon</cp:lastModifiedBy>
  <cp:revision>6</cp:revision>
  <dcterms:created xsi:type="dcterms:W3CDTF">2015-01-07T10:15:30Z</dcterms:created>
  <dcterms:modified xsi:type="dcterms:W3CDTF">2016-09-21T19:18:26Z</dcterms:modified>
</cp:coreProperties>
</file>